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7" r:id="rId2"/>
    <p:sldId id="258" r:id="rId3"/>
  </p:sldIdLst>
  <p:sldSz cx="7199313" cy="17637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664D"/>
    <a:srgbClr val="AA4A1F"/>
    <a:srgbClr val="9E8671"/>
    <a:srgbClr val="F1DD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23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86" y="9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9914" y="288645"/>
            <a:ext cx="5399485" cy="614033"/>
          </a:xfrm>
        </p:spPr>
        <p:txBody>
          <a:bodyPr anchor="b"/>
          <a:lstStyle>
            <a:lvl1pPr algn="ctr">
              <a:defRPr sz="154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926358"/>
            <a:ext cx="5399485" cy="425822"/>
          </a:xfrm>
        </p:spPr>
        <p:txBody>
          <a:bodyPr/>
          <a:lstStyle>
            <a:lvl1pPr marL="0" indent="0" algn="ctr">
              <a:buNone/>
              <a:defRPr sz="617"/>
            </a:lvl1pPr>
            <a:lvl2pPr marL="117592" indent="0" algn="ctr">
              <a:buNone/>
              <a:defRPr sz="514"/>
            </a:lvl2pPr>
            <a:lvl3pPr marL="235184" indent="0" algn="ctr">
              <a:buNone/>
              <a:defRPr sz="463"/>
            </a:lvl3pPr>
            <a:lvl4pPr marL="352776" indent="0" algn="ctr">
              <a:buNone/>
              <a:defRPr sz="412"/>
            </a:lvl4pPr>
            <a:lvl5pPr marL="470367" indent="0" algn="ctr">
              <a:buNone/>
              <a:defRPr sz="412"/>
            </a:lvl5pPr>
            <a:lvl6pPr marL="587959" indent="0" algn="ctr">
              <a:buNone/>
              <a:defRPr sz="412"/>
            </a:lvl6pPr>
            <a:lvl7pPr marL="705551" indent="0" algn="ctr">
              <a:buNone/>
              <a:defRPr sz="412"/>
            </a:lvl7pPr>
            <a:lvl8pPr marL="823143" indent="0" algn="ctr">
              <a:buNone/>
              <a:defRPr sz="412"/>
            </a:lvl8pPr>
            <a:lvl9pPr marL="940735" indent="0" algn="ctr">
              <a:buNone/>
              <a:defRPr sz="412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1853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8672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8" y="93902"/>
            <a:ext cx="1552352" cy="149466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93902"/>
            <a:ext cx="4567064" cy="149466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84666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3429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3" y="439704"/>
            <a:ext cx="6209407" cy="733655"/>
          </a:xfrm>
        </p:spPr>
        <p:txBody>
          <a:bodyPr anchor="b"/>
          <a:lstStyle>
            <a:lvl1pPr>
              <a:defRPr sz="154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3" y="1180300"/>
            <a:ext cx="6209407" cy="385812"/>
          </a:xfrm>
        </p:spPr>
        <p:txBody>
          <a:bodyPr/>
          <a:lstStyle>
            <a:lvl1pPr marL="0" indent="0">
              <a:buNone/>
              <a:defRPr sz="617">
                <a:solidFill>
                  <a:schemeClr val="tx1">
                    <a:tint val="82000"/>
                  </a:schemeClr>
                </a:solidFill>
              </a:defRPr>
            </a:lvl1pPr>
            <a:lvl2pPr marL="117592" indent="0">
              <a:buNone/>
              <a:defRPr sz="514">
                <a:solidFill>
                  <a:schemeClr val="tx1">
                    <a:tint val="82000"/>
                  </a:schemeClr>
                </a:solidFill>
              </a:defRPr>
            </a:lvl2pPr>
            <a:lvl3pPr marL="235184" indent="0">
              <a:buNone/>
              <a:defRPr sz="463">
                <a:solidFill>
                  <a:schemeClr val="tx1">
                    <a:tint val="82000"/>
                  </a:schemeClr>
                </a:solidFill>
              </a:defRPr>
            </a:lvl3pPr>
            <a:lvl4pPr marL="352776" indent="0">
              <a:buNone/>
              <a:defRPr sz="412">
                <a:solidFill>
                  <a:schemeClr val="tx1">
                    <a:tint val="82000"/>
                  </a:schemeClr>
                </a:solidFill>
              </a:defRPr>
            </a:lvl4pPr>
            <a:lvl5pPr marL="470367" indent="0">
              <a:buNone/>
              <a:defRPr sz="412">
                <a:solidFill>
                  <a:schemeClr val="tx1">
                    <a:tint val="82000"/>
                  </a:schemeClr>
                </a:solidFill>
              </a:defRPr>
            </a:lvl5pPr>
            <a:lvl6pPr marL="587959" indent="0">
              <a:buNone/>
              <a:defRPr sz="412">
                <a:solidFill>
                  <a:schemeClr val="tx1">
                    <a:tint val="82000"/>
                  </a:schemeClr>
                </a:solidFill>
              </a:defRPr>
            </a:lvl6pPr>
            <a:lvl7pPr marL="705551" indent="0">
              <a:buNone/>
              <a:defRPr sz="412">
                <a:solidFill>
                  <a:schemeClr val="tx1">
                    <a:tint val="82000"/>
                  </a:schemeClr>
                </a:solidFill>
              </a:defRPr>
            </a:lvl7pPr>
            <a:lvl8pPr marL="823143" indent="0">
              <a:buNone/>
              <a:defRPr sz="412">
                <a:solidFill>
                  <a:schemeClr val="tx1">
                    <a:tint val="82000"/>
                  </a:schemeClr>
                </a:solidFill>
              </a:defRPr>
            </a:lvl8pPr>
            <a:lvl9pPr marL="940735" indent="0">
              <a:buNone/>
              <a:defRPr sz="41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37073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469507"/>
            <a:ext cx="3059708" cy="11190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469507"/>
            <a:ext cx="3059708" cy="11190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75294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93902"/>
            <a:ext cx="6209407" cy="34090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432355"/>
            <a:ext cx="3045647" cy="211890"/>
          </a:xfrm>
        </p:spPr>
        <p:txBody>
          <a:bodyPr anchor="b"/>
          <a:lstStyle>
            <a:lvl1pPr marL="0" indent="0">
              <a:buNone/>
              <a:defRPr sz="617" b="1"/>
            </a:lvl1pPr>
            <a:lvl2pPr marL="117592" indent="0">
              <a:buNone/>
              <a:defRPr sz="514" b="1"/>
            </a:lvl2pPr>
            <a:lvl3pPr marL="235184" indent="0">
              <a:buNone/>
              <a:defRPr sz="463" b="1"/>
            </a:lvl3pPr>
            <a:lvl4pPr marL="352776" indent="0">
              <a:buNone/>
              <a:defRPr sz="412" b="1"/>
            </a:lvl4pPr>
            <a:lvl5pPr marL="470367" indent="0">
              <a:buNone/>
              <a:defRPr sz="412" b="1"/>
            </a:lvl5pPr>
            <a:lvl6pPr marL="587959" indent="0">
              <a:buNone/>
              <a:defRPr sz="412" b="1"/>
            </a:lvl6pPr>
            <a:lvl7pPr marL="705551" indent="0">
              <a:buNone/>
              <a:defRPr sz="412" b="1"/>
            </a:lvl7pPr>
            <a:lvl8pPr marL="823143" indent="0">
              <a:buNone/>
              <a:defRPr sz="412" b="1"/>
            </a:lvl8pPr>
            <a:lvl9pPr marL="940735" indent="0">
              <a:buNone/>
              <a:defRPr sz="412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644245"/>
            <a:ext cx="3045647" cy="947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432355"/>
            <a:ext cx="3060646" cy="211890"/>
          </a:xfrm>
        </p:spPr>
        <p:txBody>
          <a:bodyPr anchor="b"/>
          <a:lstStyle>
            <a:lvl1pPr marL="0" indent="0">
              <a:buNone/>
              <a:defRPr sz="617" b="1"/>
            </a:lvl1pPr>
            <a:lvl2pPr marL="117592" indent="0">
              <a:buNone/>
              <a:defRPr sz="514" b="1"/>
            </a:lvl2pPr>
            <a:lvl3pPr marL="235184" indent="0">
              <a:buNone/>
              <a:defRPr sz="463" b="1"/>
            </a:lvl3pPr>
            <a:lvl4pPr marL="352776" indent="0">
              <a:buNone/>
              <a:defRPr sz="412" b="1"/>
            </a:lvl4pPr>
            <a:lvl5pPr marL="470367" indent="0">
              <a:buNone/>
              <a:defRPr sz="412" b="1"/>
            </a:lvl5pPr>
            <a:lvl6pPr marL="587959" indent="0">
              <a:buNone/>
              <a:defRPr sz="412" b="1"/>
            </a:lvl6pPr>
            <a:lvl7pPr marL="705551" indent="0">
              <a:buNone/>
              <a:defRPr sz="412" b="1"/>
            </a:lvl7pPr>
            <a:lvl8pPr marL="823143" indent="0">
              <a:buNone/>
              <a:defRPr sz="412" b="1"/>
            </a:lvl8pPr>
            <a:lvl9pPr marL="940735" indent="0">
              <a:buNone/>
              <a:defRPr sz="412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644245"/>
            <a:ext cx="3060646" cy="947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433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45214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72007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117581"/>
            <a:ext cx="2321966" cy="411533"/>
          </a:xfrm>
        </p:spPr>
        <p:txBody>
          <a:bodyPr anchor="b"/>
          <a:lstStyle>
            <a:lvl1pPr>
              <a:defRPr sz="82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253942"/>
            <a:ext cx="3644652" cy="1253379"/>
          </a:xfrm>
        </p:spPr>
        <p:txBody>
          <a:bodyPr/>
          <a:lstStyle>
            <a:lvl1pPr>
              <a:defRPr sz="823"/>
            </a:lvl1pPr>
            <a:lvl2pPr>
              <a:defRPr sz="720"/>
            </a:lvl2pPr>
            <a:lvl3pPr>
              <a:defRPr sz="617"/>
            </a:lvl3pPr>
            <a:lvl4pPr>
              <a:defRPr sz="514"/>
            </a:lvl4pPr>
            <a:lvl5pPr>
              <a:defRPr sz="514"/>
            </a:lvl5pPr>
            <a:lvl6pPr>
              <a:defRPr sz="514"/>
            </a:lvl6pPr>
            <a:lvl7pPr>
              <a:defRPr sz="514"/>
            </a:lvl7pPr>
            <a:lvl8pPr>
              <a:defRPr sz="514"/>
            </a:lvl8pPr>
            <a:lvl9pPr>
              <a:defRPr sz="514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529114"/>
            <a:ext cx="2321966" cy="980249"/>
          </a:xfrm>
        </p:spPr>
        <p:txBody>
          <a:bodyPr/>
          <a:lstStyle>
            <a:lvl1pPr marL="0" indent="0">
              <a:buNone/>
              <a:defRPr sz="412"/>
            </a:lvl1pPr>
            <a:lvl2pPr marL="117592" indent="0">
              <a:buNone/>
              <a:defRPr sz="360"/>
            </a:lvl2pPr>
            <a:lvl3pPr marL="235184" indent="0">
              <a:buNone/>
              <a:defRPr sz="309"/>
            </a:lvl3pPr>
            <a:lvl4pPr marL="352776" indent="0">
              <a:buNone/>
              <a:defRPr sz="257"/>
            </a:lvl4pPr>
            <a:lvl5pPr marL="470367" indent="0">
              <a:buNone/>
              <a:defRPr sz="257"/>
            </a:lvl5pPr>
            <a:lvl6pPr marL="587959" indent="0">
              <a:buNone/>
              <a:defRPr sz="257"/>
            </a:lvl6pPr>
            <a:lvl7pPr marL="705551" indent="0">
              <a:buNone/>
              <a:defRPr sz="257"/>
            </a:lvl7pPr>
            <a:lvl8pPr marL="823143" indent="0">
              <a:buNone/>
              <a:defRPr sz="257"/>
            </a:lvl8pPr>
            <a:lvl9pPr marL="940735" indent="0">
              <a:buNone/>
              <a:defRPr sz="25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1192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117581"/>
            <a:ext cx="2321966" cy="411533"/>
          </a:xfrm>
        </p:spPr>
        <p:txBody>
          <a:bodyPr anchor="b"/>
          <a:lstStyle>
            <a:lvl1pPr>
              <a:defRPr sz="82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253942"/>
            <a:ext cx="3644652" cy="1253379"/>
          </a:xfrm>
        </p:spPr>
        <p:txBody>
          <a:bodyPr anchor="t"/>
          <a:lstStyle>
            <a:lvl1pPr marL="0" indent="0">
              <a:buNone/>
              <a:defRPr sz="823"/>
            </a:lvl1pPr>
            <a:lvl2pPr marL="117592" indent="0">
              <a:buNone/>
              <a:defRPr sz="720"/>
            </a:lvl2pPr>
            <a:lvl3pPr marL="235184" indent="0">
              <a:buNone/>
              <a:defRPr sz="617"/>
            </a:lvl3pPr>
            <a:lvl4pPr marL="352776" indent="0">
              <a:buNone/>
              <a:defRPr sz="514"/>
            </a:lvl4pPr>
            <a:lvl5pPr marL="470367" indent="0">
              <a:buNone/>
              <a:defRPr sz="514"/>
            </a:lvl5pPr>
            <a:lvl6pPr marL="587959" indent="0">
              <a:buNone/>
              <a:defRPr sz="514"/>
            </a:lvl6pPr>
            <a:lvl7pPr marL="705551" indent="0">
              <a:buNone/>
              <a:defRPr sz="514"/>
            </a:lvl7pPr>
            <a:lvl8pPr marL="823143" indent="0">
              <a:buNone/>
              <a:defRPr sz="514"/>
            </a:lvl8pPr>
            <a:lvl9pPr marL="940735" indent="0">
              <a:buNone/>
              <a:defRPr sz="514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529114"/>
            <a:ext cx="2321966" cy="980249"/>
          </a:xfrm>
        </p:spPr>
        <p:txBody>
          <a:bodyPr/>
          <a:lstStyle>
            <a:lvl1pPr marL="0" indent="0">
              <a:buNone/>
              <a:defRPr sz="412"/>
            </a:lvl1pPr>
            <a:lvl2pPr marL="117592" indent="0">
              <a:buNone/>
              <a:defRPr sz="360"/>
            </a:lvl2pPr>
            <a:lvl3pPr marL="235184" indent="0">
              <a:buNone/>
              <a:defRPr sz="309"/>
            </a:lvl3pPr>
            <a:lvl4pPr marL="352776" indent="0">
              <a:buNone/>
              <a:defRPr sz="257"/>
            </a:lvl4pPr>
            <a:lvl5pPr marL="470367" indent="0">
              <a:buNone/>
              <a:defRPr sz="257"/>
            </a:lvl5pPr>
            <a:lvl6pPr marL="587959" indent="0">
              <a:buNone/>
              <a:defRPr sz="257"/>
            </a:lvl6pPr>
            <a:lvl7pPr marL="705551" indent="0">
              <a:buNone/>
              <a:defRPr sz="257"/>
            </a:lvl7pPr>
            <a:lvl8pPr marL="823143" indent="0">
              <a:buNone/>
              <a:defRPr sz="257"/>
            </a:lvl8pPr>
            <a:lvl9pPr marL="940735" indent="0">
              <a:buNone/>
              <a:defRPr sz="25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22547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93902"/>
            <a:ext cx="6209407" cy="3409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469507"/>
            <a:ext cx="6209407" cy="1119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1634701"/>
            <a:ext cx="1619845" cy="93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0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FF95AA-4FA0-440F-A2C7-E8173E3C999F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1634701"/>
            <a:ext cx="2429768" cy="93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0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1634701"/>
            <a:ext cx="1619845" cy="93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8A1BFE-21AD-4F6C-ABE1-7A9EA814CD3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6297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235184" rtl="0" eaLnBrk="1" latinLnBrk="0" hangingPunct="1">
        <a:lnSpc>
          <a:spcPct val="90000"/>
        </a:lnSpc>
        <a:spcBef>
          <a:spcPct val="0"/>
        </a:spcBef>
        <a:buNone/>
        <a:defRPr sz="113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8796" indent="-58796" algn="l" defTabSz="235184" rtl="0" eaLnBrk="1" latinLnBrk="0" hangingPunct="1">
        <a:lnSpc>
          <a:spcPct val="90000"/>
        </a:lnSpc>
        <a:spcBef>
          <a:spcPts val="257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1pPr>
      <a:lvl2pPr marL="176388" indent="-58796" algn="l" defTabSz="235184" rtl="0" eaLnBrk="1" latinLnBrk="0" hangingPunct="1">
        <a:lnSpc>
          <a:spcPct val="90000"/>
        </a:lnSpc>
        <a:spcBef>
          <a:spcPts val="129"/>
        </a:spcBef>
        <a:buFont typeface="Arial" panose="020B0604020202020204" pitchFamily="34" charset="0"/>
        <a:buChar char="•"/>
        <a:defRPr sz="617" kern="1200">
          <a:solidFill>
            <a:schemeClr val="tx1"/>
          </a:solidFill>
          <a:latin typeface="+mn-lt"/>
          <a:ea typeface="+mn-ea"/>
          <a:cs typeface="+mn-cs"/>
        </a:defRPr>
      </a:lvl2pPr>
      <a:lvl3pPr marL="293980" indent="-58796" algn="l" defTabSz="235184" rtl="0" eaLnBrk="1" latinLnBrk="0" hangingPunct="1">
        <a:lnSpc>
          <a:spcPct val="90000"/>
        </a:lnSpc>
        <a:spcBef>
          <a:spcPts val="129"/>
        </a:spcBef>
        <a:buFont typeface="Arial" panose="020B0604020202020204" pitchFamily="34" charset="0"/>
        <a:buChar char="•"/>
        <a:defRPr sz="514" kern="1200">
          <a:solidFill>
            <a:schemeClr val="tx1"/>
          </a:solidFill>
          <a:latin typeface="+mn-lt"/>
          <a:ea typeface="+mn-ea"/>
          <a:cs typeface="+mn-cs"/>
        </a:defRPr>
      </a:lvl3pPr>
      <a:lvl4pPr marL="411571" indent="-58796" algn="l" defTabSz="235184" rtl="0" eaLnBrk="1" latinLnBrk="0" hangingPunct="1">
        <a:lnSpc>
          <a:spcPct val="90000"/>
        </a:lnSpc>
        <a:spcBef>
          <a:spcPts val="129"/>
        </a:spcBef>
        <a:buFont typeface="Arial" panose="020B0604020202020204" pitchFamily="34" charset="0"/>
        <a:buChar char="•"/>
        <a:defRPr sz="463" kern="1200">
          <a:solidFill>
            <a:schemeClr val="tx1"/>
          </a:solidFill>
          <a:latin typeface="+mn-lt"/>
          <a:ea typeface="+mn-ea"/>
          <a:cs typeface="+mn-cs"/>
        </a:defRPr>
      </a:lvl4pPr>
      <a:lvl5pPr marL="529163" indent="-58796" algn="l" defTabSz="235184" rtl="0" eaLnBrk="1" latinLnBrk="0" hangingPunct="1">
        <a:lnSpc>
          <a:spcPct val="90000"/>
        </a:lnSpc>
        <a:spcBef>
          <a:spcPts val="129"/>
        </a:spcBef>
        <a:buFont typeface="Arial" panose="020B0604020202020204" pitchFamily="34" charset="0"/>
        <a:buChar char="•"/>
        <a:defRPr sz="463" kern="1200">
          <a:solidFill>
            <a:schemeClr val="tx1"/>
          </a:solidFill>
          <a:latin typeface="+mn-lt"/>
          <a:ea typeface="+mn-ea"/>
          <a:cs typeface="+mn-cs"/>
        </a:defRPr>
      </a:lvl5pPr>
      <a:lvl6pPr marL="646755" indent="-58796" algn="l" defTabSz="235184" rtl="0" eaLnBrk="1" latinLnBrk="0" hangingPunct="1">
        <a:lnSpc>
          <a:spcPct val="90000"/>
        </a:lnSpc>
        <a:spcBef>
          <a:spcPts val="129"/>
        </a:spcBef>
        <a:buFont typeface="Arial" panose="020B0604020202020204" pitchFamily="34" charset="0"/>
        <a:buChar char="•"/>
        <a:defRPr sz="463" kern="1200">
          <a:solidFill>
            <a:schemeClr val="tx1"/>
          </a:solidFill>
          <a:latin typeface="+mn-lt"/>
          <a:ea typeface="+mn-ea"/>
          <a:cs typeface="+mn-cs"/>
        </a:defRPr>
      </a:lvl6pPr>
      <a:lvl7pPr marL="764347" indent="-58796" algn="l" defTabSz="235184" rtl="0" eaLnBrk="1" latinLnBrk="0" hangingPunct="1">
        <a:lnSpc>
          <a:spcPct val="90000"/>
        </a:lnSpc>
        <a:spcBef>
          <a:spcPts val="129"/>
        </a:spcBef>
        <a:buFont typeface="Arial" panose="020B0604020202020204" pitchFamily="34" charset="0"/>
        <a:buChar char="•"/>
        <a:defRPr sz="463" kern="1200">
          <a:solidFill>
            <a:schemeClr val="tx1"/>
          </a:solidFill>
          <a:latin typeface="+mn-lt"/>
          <a:ea typeface="+mn-ea"/>
          <a:cs typeface="+mn-cs"/>
        </a:defRPr>
      </a:lvl7pPr>
      <a:lvl8pPr marL="881939" indent="-58796" algn="l" defTabSz="235184" rtl="0" eaLnBrk="1" latinLnBrk="0" hangingPunct="1">
        <a:lnSpc>
          <a:spcPct val="90000"/>
        </a:lnSpc>
        <a:spcBef>
          <a:spcPts val="129"/>
        </a:spcBef>
        <a:buFont typeface="Arial" panose="020B0604020202020204" pitchFamily="34" charset="0"/>
        <a:buChar char="•"/>
        <a:defRPr sz="463" kern="1200">
          <a:solidFill>
            <a:schemeClr val="tx1"/>
          </a:solidFill>
          <a:latin typeface="+mn-lt"/>
          <a:ea typeface="+mn-ea"/>
          <a:cs typeface="+mn-cs"/>
        </a:defRPr>
      </a:lvl8pPr>
      <a:lvl9pPr marL="999531" indent="-58796" algn="l" defTabSz="235184" rtl="0" eaLnBrk="1" latinLnBrk="0" hangingPunct="1">
        <a:lnSpc>
          <a:spcPct val="90000"/>
        </a:lnSpc>
        <a:spcBef>
          <a:spcPts val="129"/>
        </a:spcBef>
        <a:buFont typeface="Arial" panose="020B0604020202020204" pitchFamily="34" charset="0"/>
        <a:buChar char="•"/>
        <a:defRPr sz="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35184" rtl="0" eaLnBrk="1" latinLnBrk="0" hangingPunct="1">
        <a:defRPr sz="463" kern="1200">
          <a:solidFill>
            <a:schemeClr val="tx1"/>
          </a:solidFill>
          <a:latin typeface="+mn-lt"/>
          <a:ea typeface="+mn-ea"/>
          <a:cs typeface="+mn-cs"/>
        </a:defRPr>
      </a:lvl1pPr>
      <a:lvl2pPr marL="117592" algn="l" defTabSz="235184" rtl="0" eaLnBrk="1" latinLnBrk="0" hangingPunct="1">
        <a:defRPr sz="463" kern="1200">
          <a:solidFill>
            <a:schemeClr val="tx1"/>
          </a:solidFill>
          <a:latin typeface="+mn-lt"/>
          <a:ea typeface="+mn-ea"/>
          <a:cs typeface="+mn-cs"/>
        </a:defRPr>
      </a:lvl2pPr>
      <a:lvl3pPr marL="235184" algn="l" defTabSz="235184" rtl="0" eaLnBrk="1" latinLnBrk="0" hangingPunct="1">
        <a:defRPr sz="463" kern="1200">
          <a:solidFill>
            <a:schemeClr val="tx1"/>
          </a:solidFill>
          <a:latin typeface="+mn-lt"/>
          <a:ea typeface="+mn-ea"/>
          <a:cs typeface="+mn-cs"/>
        </a:defRPr>
      </a:lvl3pPr>
      <a:lvl4pPr marL="352776" algn="l" defTabSz="235184" rtl="0" eaLnBrk="1" latinLnBrk="0" hangingPunct="1">
        <a:defRPr sz="463" kern="1200">
          <a:solidFill>
            <a:schemeClr val="tx1"/>
          </a:solidFill>
          <a:latin typeface="+mn-lt"/>
          <a:ea typeface="+mn-ea"/>
          <a:cs typeface="+mn-cs"/>
        </a:defRPr>
      </a:lvl4pPr>
      <a:lvl5pPr marL="470367" algn="l" defTabSz="235184" rtl="0" eaLnBrk="1" latinLnBrk="0" hangingPunct="1">
        <a:defRPr sz="463" kern="1200">
          <a:solidFill>
            <a:schemeClr val="tx1"/>
          </a:solidFill>
          <a:latin typeface="+mn-lt"/>
          <a:ea typeface="+mn-ea"/>
          <a:cs typeface="+mn-cs"/>
        </a:defRPr>
      </a:lvl5pPr>
      <a:lvl6pPr marL="587959" algn="l" defTabSz="235184" rtl="0" eaLnBrk="1" latinLnBrk="0" hangingPunct="1">
        <a:defRPr sz="463" kern="1200">
          <a:solidFill>
            <a:schemeClr val="tx1"/>
          </a:solidFill>
          <a:latin typeface="+mn-lt"/>
          <a:ea typeface="+mn-ea"/>
          <a:cs typeface="+mn-cs"/>
        </a:defRPr>
      </a:lvl6pPr>
      <a:lvl7pPr marL="705551" algn="l" defTabSz="235184" rtl="0" eaLnBrk="1" latinLnBrk="0" hangingPunct="1">
        <a:defRPr sz="463" kern="1200">
          <a:solidFill>
            <a:schemeClr val="tx1"/>
          </a:solidFill>
          <a:latin typeface="+mn-lt"/>
          <a:ea typeface="+mn-ea"/>
          <a:cs typeface="+mn-cs"/>
        </a:defRPr>
      </a:lvl7pPr>
      <a:lvl8pPr marL="823143" algn="l" defTabSz="235184" rtl="0" eaLnBrk="1" latinLnBrk="0" hangingPunct="1">
        <a:defRPr sz="463" kern="1200">
          <a:solidFill>
            <a:schemeClr val="tx1"/>
          </a:solidFill>
          <a:latin typeface="+mn-lt"/>
          <a:ea typeface="+mn-ea"/>
          <a:cs typeface="+mn-cs"/>
        </a:defRPr>
      </a:lvl8pPr>
      <a:lvl9pPr marL="940735" algn="l" defTabSz="235184" rtl="0" eaLnBrk="1" latinLnBrk="0" hangingPunct="1">
        <a:defRPr sz="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7D41604E-48AC-E78F-C567-F36A4371BB1E}"/>
              </a:ext>
            </a:extLst>
          </p:cNvPr>
          <p:cNvSpPr/>
          <p:nvPr/>
        </p:nvSpPr>
        <p:spPr>
          <a:xfrm>
            <a:off x="0" y="0"/>
            <a:ext cx="7199313" cy="1763713"/>
          </a:xfrm>
          <a:prstGeom prst="rect">
            <a:avLst/>
          </a:prstGeom>
          <a:gradFill flip="none" rotWithShape="1">
            <a:gsLst>
              <a:gs pos="0">
                <a:srgbClr val="9E8671"/>
              </a:gs>
              <a:gs pos="50000">
                <a:srgbClr val="F1DDC5"/>
              </a:gs>
              <a:gs pos="100000">
                <a:srgbClr val="75664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429"/>
          </a:p>
        </p:txBody>
      </p:sp>
      <p:sp>
        <p:nvSpPr>
          <p:cNvPr id="9" name="Meio-quadro 8">
            <a:extLst>
              <a:ext uri="{FF2B5EF4-FFF2-40B4-BE49-F238E27FC236}">
                <a16:creationId xmlns:a16="http://schemas.microsoft.com/office/drawing/2014/main" id="{DAE22524-B59D-EF31-D7B4-D72138698428}"/>
              </a:ext>
            </a:extLst>
          </p:cNvPr>
          <p:cNvSpPr/>
          <p:nvPr/>
        </p:nvSpPr>
        <p:spPr>
          <a:xfrm rot="2579081" flipH="1" flipV="1">
            <a:off x="2146506" y="-391498"/>
            <a:ext cx="822595" cy="778864"/>
          </a:xfrm>
          <a:prstGeom prst="halfFram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7" name="Espaço Reservado para Conteúdo 6" descr="Estação de trem&#10;&#10;Descrição gerada automaticamente com confiança média">
            <a:extLst>
              <a:ext uri="{FF2B5EF4-FFF2-40B4-BE49-F238E27FC236}">
                <a16:creationId xmlns:a16="http://schemas.microsoft.com/office/drawing/2014/main" id="{6C3E7174-F515-41F4-AA17-2F0879170C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82" y="-6468"/>
            <a:ext cx="1274899" cy="1765242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5B0E14FE-94EA-DFD4-087A-6B683A520C13}"/>
              </a:ext>
            </a:extLst>
          </p:cNvPr>
          <p:cNvSpPr txBox="1"/>
          <p:nvPr/>
        </p:nvSpPr>
        <p:spPr>
          <a:xfrm>
            <a:off x="2384513" y="509119"/>
            <a:ext cx="4814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2000" b="1" dirty="0"/>
              <a:t>Danos Materiais em Armazém: Causas e Soluções</a:t>
            </a:r>
          </a:p>
        </p:txBody>
      </p:sp>
    </p:spTree>
    <p:extLst>
      <p:ext uri="{BB962C8B-B14F-4D97-AF65-F5344CB8AC3E}">
        <p14:creationId xmlns:p14="http://schemas.microsoft.com/office/powerpoint/2010/main" val="1348262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7D41604E-48AC-E78F-C567-F36A4371BB1E}"/>
              </a:ext>
            </a:extLst>
          </p:cNvPr>
          <p:cNvSpPr/>
          <p:nvPr/>
        </p:nvSpPr>
        <p:spPr>
          <a:xfrm>
            <a:off x="0" y="0"/>
            <a:ext cx="7199313" cy="1763713"/>
          </a:xfrm>
          <a:prstGeom prst="rect">
            <a:avLst/>
          </a:prstGeom>
          <a:gradFill flip="none" rotWithShape="1">
            <a:gsLst>
              <a:gs pos="0">
                <a:srgbClr val="9E8671"/>
              </a:gs>
              <a:gs pos="50000">
                <a:srgbClr val="F1DDC5"/>
              </a:gs>
              <a:gs pos="100000">
                <a:srgbClr val="75664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429"/>
          </a:p>
        </p:txBody>
      </p:sp>
      <p:sp>
        <p:nvSpPr>
          <p:cNvPr id="9" name="Meio-quadro 8">
            <a:extLst>
              <a:ext uri="{FF2B5EF4-FFF2-40B4-BE49-F238E27FC236}">
                <a16:creationId xmlns:a16="http://schemas.microsoft.com/office/drawing/2014/main" id="{DAE22524-B59D-EF31-D7B4-D72138698428}"/>
              </a:ext>
            </a:extLst>
          </p:cNvPr>
          <p:cNvSpPr/>
          <p:nvPr/>
        </p:nvSpPr>
        <p:spPr>
          <a:xfrm rot="18855006" flipH="1" flipV="1">
            <a:off x="1258872" y="166807"/>
            <a:ext cx="822595" cy="778864"/>
          </a:xfrm>
          <a:prstGeom prst="halfFram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B0E14FE-94EA-DFD4-087A-6B683A520C13}"/>
              </a:ext>
            </a:extLst>
          </p:cNvPr>
          <p:cNvSpPr txBox="1"/>
          <p:nvPr/>
        </p:nvSpPr>
        <p:spPr>
          <a:xfrm>
            <a:off x="2301240" y="509119"/>
            <a:ext cx="48980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2000" b="1" dirty="0"/>
              <a:t>Danos de materiais em: Causas e Soluções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358D970-14FC-5395-2BF4-482E8C2E5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28" y="0"/>
            <a:ext cx="1273793" cy="176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5952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16</Words>
  <Application>Microsoft Office PowerPoint</Application>
  <PresentationFormat>Personalizar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Suelen Costi Rosa</dc:creator>
  <cp:lastModifiedBy>Suelen Costi Rosa</cp:lastModifiedBy>
  <cp:revision>2</cp:revision>
  <dcterms:created xsi:type="dcterms:W3CDTF">2024-06-04T17:57:48Z</dcterms:created>
  <dcterms:modified xsi:type="dcterms:W3CDTF">2024-06-04T20:17:24Z</dcterms:modified>
</cp:coreProperties>
</file>

<file path=docProps/thumbnail.jpeg>
</file>